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88C00"/>
    <a:srgbClr val="FF5353"/>
    <a:srgbClr val="99985A"/>
    <a:srgbClr val="ABC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0AAD8-0189-6EEC-BC1F-16048E5F8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3C317-A5D9-C83E-35FF-C2D462B1E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852CB-B635-3D59-12C0-28009B7D5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AA1-0AFC-41C0-8B43-335026287240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A2735-C175-907A-379F-56406814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DCAE-610E-068E-692E-84FA9296A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192A-5965-4129-8BD4-6C849B9A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6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47E62-AB9F-4D07-40FC-826A577A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5C9AB1-8E2E-315D-2D73-E4DE984FA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8C8A8-70D6-36A9-F405-54D447FB9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AA1-0AFC-41C0-8B43-335026287240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3D3A3-739F-56A4-9AEB-D04B6269A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71B6F-5144-4328-3D23-2242BB011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192A-5965-4129-8BD4-6C849B9A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8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729D39-10DE-2DD3-C164-E2C01A544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64FAE9-00E9-4832-D83A-7F35F4AA34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0304A-1BDB-F813-C68F-666DEADBD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AA1-0AFC-41C0-8B43-335026287240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22FF4-1126-6A5A-687B-10CCDB601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159EF-CB12-6A56-DE3A-D939E6461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192A-5965-4129-8BD4-6C849B9A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5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C4577-84B0-9589-AA32-F7ED1848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AEF86-2ED3-EEB1-B264-EE857318E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1912D-8098-4462-9A71-41BE9E57B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AA1-0AFC-41C0-8B43-335026287240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EE08D-A354-E932-EC1A-C70389526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CAA11-EC39-94FE-1FC1-B860FC5E4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192A-5965-4129-8BD4-6C849B9A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6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029DB-EE42-0AEB-5B6A-976A7EFD2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54829-08A7-7F3E-F56A-E6408B390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E10DE-CC0B-CAE9-DFA6-B379D6006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AA1-0AFC-41C0-8B43-335026287240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D8A57-A06E-B84C-A108-B0701A6DE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CA6DE-A23C-B91D-EA8F-3658BD75E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192A-5965-4129-8BD4-6C849B9A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7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6FEA2-F34D-9434-7B39-DF2F53556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18AE3-2C27-ED66-CBEA-F353AD9A46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9C691-C8D3-6B01-30B4-A329F5DEB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69A68-B2B6-714F-2DF2-862817C83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AA1-0AFC-41C0-8B43-335026287240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8D8EC-1BB0-19A9-F385-6A6772085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D2827-2A95-5347-8ED5-56827BB3E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192A-5965-4129-8BD4-6C849B9A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6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B978A-B341-3346-D85F-0CE63EE0A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A258D-BD76-2017-61F0-FC6A6395E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2A3605-5C16-3A84-55AA-5E7CA3AB8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760AB9-0F14-C0EF-AE59-5046160B0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3AA1BA-76FA-1BB1-1C75-9FAFF08749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94A18-4240-A603-9E2C-FE909FD75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AA1-0AFC-41C0-8B43-335026287240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7128C4-51DE-3F7C-D8F4-20C599639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BB2788-6507-54FF-745A-5618BBA23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192A-5965-4129-8BD4-6C849B9A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0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81F2C-3418-80A6-7B84-240EAF2B0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70A5A6-AD01-A07B-4806-E04F6FAF3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AA1-0AFC-41C0-8B43-335026287240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58507F-E12F-ADD9-F0FE-BAF67D177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6672B-504F-19D4-8106-AF763B109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192A-5965-4129-8BD4-6C849B9A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3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3D26E7-6F62-91AA-F954-532AA66C3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AA1-0AFC-41C0-8B43-335026287240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9A7623-7EE8-4535-0E41-CA92A51D1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753542-B0BB-42A3-201D-7CCBCA470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192A-5965-4129-8BD4-6C849B9A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2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32407-39AA-2CA6-E58C-945D3A439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C3B3E-C03D-F69B-E00E-5E0C6A27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5CB0FF-89F7-7021-6FE4-AB3644930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C81C0-118B-AFF3-4307-D93233755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AA1-0AFC-41C0-8B43-335026287240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C924A6-0685-D755-2292-2583F3C96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273E8-981F-85BC-1184-79BB5BD9F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192A-5965-4129-8BD4-6C849B9A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7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C57DA-09AC-608E-9071-E470B4741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239015-3C49-0633-BE53-D253B44858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45F2A9-8365-B2F9-F00B-C7BEDF624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715D65-68E0-71CB-2ED4-6BCB6314B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AA1-0AFC-41C0-8B43-335026287240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71CB5-D5E8-2C04-3EC7-38E0A7C37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3143B-8418-7A0F-F5E0-4E1D1912E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192A-5965-4129-8BD4-6C849B9A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C4D11D-0F44-53D9-334D-2B7EEB911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5AC70-0294-4147-1746-0EE0E6434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42A74-AC8F-EEA1-AB67-C8E2DC3902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81AA1-0AFC-41C0-8B43-335026287240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DB5B9-D5E2-ED6D-285D-EEABB4D6B9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29004-369C-E9F3-AF77-877D8C08E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3192A-5965-4129-8BD4-6C849B9A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7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E82F102-AA12-E753-01A0-6D82C5A9D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9048" y="5034350"/>
            <a:ext cx="1480586" cy="1366450"/>
          </a:xfrm>
          <a:prstGeom prst="rect">
            <a:avLst/>
          </a:prstGeom>
        </p:spPr>
      </p:pic>
      <p:sp>
        <p:nvSpPr>
          <p:cNvPr id="10" name="Flowchart: Delay 9">
            <a:extLst>
              <a:ext uri="{FF2B5EF4-FFF2-40B4-BE49-F238E27FC236}">
                <a16:creationId xmlns:a16="http://schemas.microsoft.com/office/drawing/2014/main" id="{65969590-BA25-A72C-222D-3ED1C570572D}"/>
              </a:ext>
            </a:extLst>
          </p:cNvPr>
          <p:cNvSpPr/>
          <p:nvPr/>
        </p:nvSpPr>
        <p:spPr>
          <a:xfrm rot="5400000">
            <a:off x="3169924" y="-3471627"/>
            <a:ext cx="5852150" cy="12586450"/>
          </a:xfrm>
          <a:prstGeom prst="flowChartDelay">
            <a:avLst/>
          </a:prstGeom>
          <a:solidFill>
            <a:schemeClr val="accent1">
              <a:lumMod val="7500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F290F86-A408-620F-0BB5-D4CE94CF627C}"/>
              </a:ext>
            </a:extLst>
          </p:cNvPr>
          <p:cNvGrpSpPr/>
          <p:nvPr/>
        </p:nvGrpSpPr>
        <p:grpSpPr>
          <a:xfrm>
            <a:off x="533926" y="6091143"/>
            <a:ext cx="2486757" cy="400110"/>
            <a:chOff x="444873" y="6091143"/>
            <a:chExt cx="2486757" cy="40011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8EA67B7-DF95-CF98-E087-CD3A265B9B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4873" y="6491253"/>
              <a:ext cx="248675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0679262-0F12-F4A4-01EA-761FBB410711}"/>
                </a:ext>
              </a:extLst>
            </p:cNvPr>
            <p:cNvSpPr txBox="1"/>
            <p:nvPr/>
          </p:nvSpPr>
          <p:spPr>
            <a:xfrm>
              <a:off x="533930" y="6091143"/>
              <a:ext cx="23086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a-IR" sz="2000" b="1" dirty="0">
                  <a:solidFill>
                    <a:srgbClr val="002060"/>
                  </a:solidFill>
                  <a:cs typeface="B Zar" panose="00000400000000000000" pitchFamily="2" charset="-78"/>
                </a:rPr>
                <a:t>مرکز پژوهش و آموزش</a:t>
              </a:r>
              <a:endParaRPr lang="en-US" sz="2000" b="1" dirty="0">
                <a:solidFill>
                  <a:srgbClr val="002060"/>
                </a:solidFill>
                <a:cs typeface="B Zar" panose="00000400000000000000" pitchFamily="2" charset="-78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CBAB4AA-9D75-C50F-C39E-C4CD2894D220}"/>
              </a:ext>
            </a:extLst>
          </p:cNvPr>
          <p:cNvSpPr txBox="1"/>
          <p:nvPr/>
        </p:nvSpPr>
        <p:spPr>
          <a:xfrm>
            <a:off x="4318656" y="6029588"/>
            <a:ext cx="591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400" b="1" dirty="0">
                <a:solidFill>
                  <a:srgbClr val="002060"/>
                </a:solidFill>
                <a:cs typeface="B Zar" panose="00000400000000000000" pitchFamily="2" charset="-78"/>
              </a:rPr>
              <a:t>دسترسی به محتوا در سایت: </a:t>
            </a:r>
            <a:r>
              <a:rPr lang="en-US" sz="2400" b="1" dirty="0">
                <a:solidFill>
                  <a:srgbClr val="002060"/>
                </a:solidFill>
                <a:cs typeface="B Zar" panose="00000400000000000000" pitchFamily="2" charset="-78"/>
              </a:rPr>
              <a:t>WWW.shoraha.org.ir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F804134-69CA-099B-3BA9-79EEDE6EAE99}"/>
              </a:ext>
            </a:extLst>
          </p:cNvPr>
          <p:cNvSpPr/>
          <p:nvPr/>
        </p:nvSpPr>
        <p:spPr>
          <a:xfrm>
            <a:off x="2931628" y="2345640"/>
            <a:ext cx="5536208" cy="2515882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4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rm" panose="00000400000000000000" pitchFamily="2" charset="-78"/>
              </a:rPr>
              <a:t>آموزه های شورایی:</a:t>
            </a:r>
            <a:endParaRPr lang="fa-IR" sz="20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a-IR" sz="5400" b="1" kern="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Ziba" panose="00000400000000000000" pitchFamily="2" charset="-78"/>
              </a:rPr>
              <a:t>موضوع:حقوق شهروندی</a:t>
            </a:r>
          </a:p>
          <a:p>
            <a:pPr algn="ctr"/>
            <a:r>
              <a:rPr lang="fa-IR" sz="40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rm" panose="00000400000000000000" pitchFamily="2" charset="-78"/>
              </a:rPr>
              <a:t>(قسمت ششم)</a:t>
            </a:r>
          </a:p>
        </p:txBody>
      </p:sp>
      <p:sp>
        <p:nvSpPr>
          <p:cNvPr id="4" name="Star: 8 Points 3">
            <a:extLst>
              <a:ext uri="{FF2B5EF4-FFF2-40B4-BE49-F238E27FC236}">
                <a16:creationId xmlns:a16="http://schemas.microsoft.com/office/drawing/2014/main" id="{F2FA6EEA-1A53-7989-A16E-E8DCB39F24CE}"/>
              </a:ext>
            </a:extLst>
          </p:cNvPr>
          <p:cNvSpPr/>
          <p:nvPr/>
        </p:nvSpPr>
        <p:spPr>
          <a:xfrm>
            <a:off x="533926" y="4921625"/>
            <a:ext cx="1039380" cy="1005797"/>
          </a:xfrm>
          <a:prstGeom prst="star8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30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00A531-567E-4887-5580-8E7D11ACDC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438" y="268164"/>
            <a:ext cx="3066554" cy="189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257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Esmaeil Ziarati</dc:creator>
  <cp:lastModifiedBy>Esmaeil Ziarati</cp:lastModifiedBy>
  <cp:revision>36</cp:revision>
  <dcterms:created xsi:type="dcterms:W3CDTF">2023-04-26T13:39:06Z</dcterms:created>
  <dcterms:modified xsi:type="dcterms:W3CDTF">2023-11-07T08:23:42Z</dcterms:modified>
</cp:coreProperties>
</file>